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4F02-351A-4D5B-A279-B0EB136EEF1A}" type="datetimeFigureOut">
              <a:rPr lang="en-PH" smtClean="0"/>
              <a:t>04/04/2020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2B74-9BB1-4DAF-88CB-C331AFA2AEB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60130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4F02-351A-4D5B-A279-B0EB136EEF1A}" type="datetimeFigureOut">
              <a:rPr lang="en-PH" smtClean="0"/>
              <a:t>04/04/2020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2B74-9BB1-4DAF-88CB-C331AFA2AEB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5939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4F02-351A-4D5B-A279-B0EB136EEF1A}" type="datetimeFigureOut">
              <a:rPr lang="en-PH" smtClean="0"/>
              <a:t>04/04/2020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2B74-9BB1-4DAF-88CB-C331AFA2AEB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62074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4F02-351A-4D5B-A279-B0EB136EEF1A}" type="datetimeFigureOut">
              <a:rPr lang="en-PH" smtClean="0"/>
              <a:t>04/04/2020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2B74-9BB1-4DAF-88CB-C331AFA2AEB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53730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4F02-351A-4D5B-A279-B0EB136EEF1A}" type="datetimeFigureOut">
              <a:rPr lang="en-PH" smtClean="0"/>
              <a:t>04/04/2020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2B74-9BB1-4DAF-88CB-C331AFA2AEB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1930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4F02-351A-4D5B-A279-B0EB136EEF1A}" type="datetimeFigureOut">
              <a:rPr lang="en-PH" smtClean="0"/>
              <a:t>04/04/2020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2B74-9BB1-4DAF-88CB-C331AFA2AEB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8682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4F02-351A-4D5B-A279-B0EB136EEF1A}" type="datetimeFigureOut">
              <a:rPr lang="en-PH" smtClean="0"/>
              <a:t>04/04/2020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2B74-9BB1-4DAF-88CB-C331AFA2AEB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7158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4F02-351A-4D5B-A279-B0EB136EEF1A}" type="datetimeFigureOut">
              <a:rPr lang="en-PH" smtClean="0"/>
              <a:t>04/04/2020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2B74-9BB1-4DAF-88CB-C331AFA2AEB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3296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4F02-351A-4D5B-A279-B0EB136EEF1A}" type="datetimeFigureOut">
              <a:rPr lang="en-PH" smtClean="0"/>
              <a:t>04/04/2020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2B74-9BB1-4DAF-88CB-C331AFA2AEB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653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4F02-351A-4D5B-A279-B0EB136EEF1A}" type="datetimeFigureOut">
              <a:rPr lang="en-PH" smtClean="0"/>
              <a:t>04/04/2020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2B74-9BB1-4DAF-88CB-C331AFA2AEB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5388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4F02-351A-4D5B-A279-B0EB136EEF1A}" type="datetimeFigureOut">
              <a:rPr lang="en-PH" smtClean="0"/>
              <a:t>04/04/2020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2B74-9BB1-4DAF-88CB-C331AFA2AEB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1235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D4F02-351A-4D5B-A279-B0EB136EEF1A}" type="datetimeFigureOut">
              <a:rPr lang="en-PH" smtClean="0"/>
              <a:t>04/04/2020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92B74-9BB1-4DAF-88CB-C331AFA2AEB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7675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515" y="4678285"/>
            <a:ext cx="3471397" cy="19543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901" y="577564"/>
            <a:ext cx="3375212" cy="164280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110"/>
          <a:stretch/>
        </p:blipFill>
        <p:spPr>
          <a:xfrm>
            <a:off x="8220255" y="1132507"/>
            <a:ext cx="2525181" cy="181777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838995" y="103308"/>
            <a:ext cx="2965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b="1" dirty="0" smtClean="0">
                <a:solidFill>
                  <a:srgbClr val="663300"/>
                </a:solidFill>
              </a:rPr>
              <a:t>INFORMATION DESK</a:t>
            </a:r>
            <a:endParaRPr lang="en-PH" b="1" dirty="0">
              <a:solidFill>
                <a:srgbClr val="6633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1521" y="-2343"/>
            <a:ext cx="1247775" cy="752475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5687567" y="723040"/>
            <a:ext cx="598549" cy="362271"/>
          </a:xfrm>
          <a:prstGeom prst="roundRect">
            <a:avLst>
              <a:gd name="adj" fmla="val 4153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b="1" dirty="0" smtClean="0">
                <a:solidFill>
                  <a:schemeClr val="tx1"/>
                </a:solidFill>
              </a:rPr>
              <a:t>PC</a:t>
            </a:r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15" name="Snip Same Side Corner Rectangle 14"/>
          <p:cNvSpPr/>
          <p:nvPr/>
        </p:nvSpPr>
        <p:spPr>
          <a:xfrm>
            <a:off x="5524730" y="1438687"/>
            <a:ext cx="928809" cy="203956"/>
          </a:xfrm>
          <a:prstGeom prst="snip2SameRect">
            <a:avLst>
              <a:gd name="adj1" fmla="val 13846"/>
              <a:gd name="adj2" fmla="val 564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6" name="Snip Same Side Corner Rectangle 15"/>
          <p:cNvSpPr/>
          <p:nvPr/>
        </p:nvSpPr>
        <p:spPr>
          <a:xfrm>
            <a:off x="5674689" y="1095113"/>
            <a:ext cx="624306" cy="268446"/>
          </a:xfrm>
          <a:prstGeom prst="snip2SameRect">
            <a:avLst>
              <a:gd name="adj1" fmla="val 13846"/>
              <a:gd name="adj2" fmla="val 56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" name="Rectangle 17"/>
          <p:cNvSpPr/>
          <p:nvPr/>
        </p:nvSpPr>
        <p:spPr>
          <a:xfrm>
            <a:off x="4937145" y="477542"/>
            <a:ext cx="7167769" cy="257674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Rounded Rectangle 18"/>
          <p:cNvSpPr/>
          <p:nvPr/>
        </p:nvSpPr>
        <p:spPr>
          <a:xfrm>
            <a:off x="5648934" y="1842877"/>
            <a:ext cx="456875" cy="394995"/>
          </a:xfrm>
          <a:prstGeom prst="roundRect">
            <a:avLst>
              <a:gd name="adj" fmla="val 4153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600" b="1" dirty="0" smtClean="0">
                <a:solidFill>
                  <a:schemeClr val="tx1"/>
                </a:solidFill>
              </a:rPr>
              <a:t>BP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911174" y="2387964"/>
            <a:ext cx="210720" cy="232104"/>
          </a:xfrm>
          <a:prstGeom prst="roundRect">
            <a:avLst>
              <a:gd name="adj" fmla="val 4153"/>
            </a:avLst>
          </a:prstGeom>
          <a:solidFill>
            <a:schemeClr val="tx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b="1" dirty="0">
              <a:solidFill>
                <a:schemeClr val="tx1"/>
              </a:solidFill>
            </a:endParaRPr>
          </a:p>
        </p:txBody>
      </p:sp>
      <p:cxnSp>
        <p:nvCxnSpPr>
          <p:cNvPr id="22" name="Elbow Connector 21"/>
          <p:cNvCxnSpPr/>
          <p:nvPr/>
        </p:nvCxnSpPr>
        <p:spPr>
          <a:xfrm rot="16200000" flipH="1">
            <a:off x="5719344" y="2234913"/>
            <a:ext cx="266142" cy="272063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4184004" y="5586558"/>
            <a:ext cx="598549" cy="362271"/>
          </a:xfrm>
          <a:prstGeom prst="roundRect">
            <a:avLst>
              <a:gd name="adj" fmla="val 4153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b="1" dirty="0" smtClean="0">
                <a:solidFill>
                  <a:schemeClr val="tx1"/>
                </a:solidFill>
              </a:rPr>
              <a:t>PC</a:t>
            </a:r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28" name="Snip Same Side Corner Rectangle 27"/>
          <p:cNvSpPr/>
          <p:nvPr/>
        </p:nvSpPr>
        <p:spPr>
          <a:xfrm>
            <a:off x="4021167" y="6302205"/>
            <a:ext cx="928809" cy="203956"/>
          </a:xfrm>
          <a:prstGeom prst="snip2SameRect">
            <a:avLst>
              <a:gd name="adj1" fmla="val 13846"/>
              <a:gd name="adj2" fmla="val 564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9" name="Snip Same Side Corner Rectangle 28"/>
          <p:cNvSpPr/>
          <p:nvPr/>
        </p:nvSpPr>
        <p:spPr>
          <a:xfrm>
            <a:off x="4171126" y="5958631"/>
            <a:ext cx="624306" cy="268446"/>
          </a:xfrm>
          <a:prstGeom prst="snip2SameRect">
            <a:avLst>
              <a:gd name="adj1" fmla="val 13846"/>
              <a:gd name="adj2" fmla="val 56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3" name="Rounded Rectangle 32"/>
          <p:cNvSpPr/>
          <p:nvPr/>
        </p:nvSpPr>
        <p:spPr>
          <a:xfrm>
            <a:off x="5142089" y="5292876"/>
            <a:ext cx="878286" cy="678253"/>
          </a:xfrm>
          <a:prstGeom prst="roundRect">
            <a:avLst>
              <a:gd name="adj" fmla="val 4153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600" b="1" dirty="0" smtClean="0">
                <a:solidFill>
                  <a:schemeClr val="tx1"/>
                </a:solidFill>
              </a:rPr>
              <a:t>TABLET</a:t>
            </a:r>
          </a:p>
          <a:p>
            <a:pPr algn="ctr"/>
            <a:r>
              <a:rPr lang="en-PH" b="1" dirty="0" smtClean="0">
                <a:solidFill>
                  <a:schemeClr val="tx1"/>
                </a:solidFill>
              </a:rPr>
              <a:t>PC</a:t>
            </a:r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921144" y="4533665"/>
            <a:ext cx="8154742" cy="22210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9" name="Rounded Rectangle 38"/>
          <p:cNvSpPr/>
          <p:nvPr/>
        </p:nvSpPr>
        <p:spPr>
          <a:xfrm>
            <a:off x="10900783" y="713051"/>
            <a:ext cx="878286" cy="678253"/>
          </a:xfrm>
          <a:prstGeom prst="roundRect">
            <a:avLst>
              <a:gd name="adj" fmla="val 4153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b="1" dirty="0" smtClean="0">
                <a:solidFill>
                  <a:schemeClr val="tx1"/>
                </a:solidFill>
              </a:rPr>
              <a:t>TV</a:t>
            </a:r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81586" y="4561589"/>
            <a:ext cx="1468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b="1" dirty="0" smtClean="0"/>
              <a:t>TELEPHONES</a:t>
            </a:r>
            <a:endParaRPr lang="en-PH" b="1" dirty="0"/>
          </a:p>
        </p:txBody>
      </p:sp>
      <p:sp>
        <p:nvSpPr>
          <p:cNvPr id="43" name="Rounded Rectangle 42"/>
          <p:cNvSpPr/>
          <p:nvPr/>
        </p:nvSpPr>
        <p:spPr>
          <a:xfrm>
            <a:off x="4709656" y="4939147"/>
            <a:ext cx="348027" cy="325531"/>
          </a:xfrm>
          <a:prstGeom prst="roundRect">
            <a:avLst>
              <a:gd name="adj" fmla="val 4153"/>
            </a:avLst>
          </a:prstGeom>
          <a:solidFill>
            <a:schemeClr val="tx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696778" y="4895514"/>
            <a:ext cx="132707" cy="369165"/>
          </a:xfrm>
          <a:prstGeom prst="roundRect">
            <a:avLst>
              <a:gd name="adj" fmla="val 4153"/>
            </a:avLst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256751" y="4937000"/>
            <a:ext cx="348027" cy="325531"/>
          </a:xfrm>
          <a:prstGeom prst="roundRect">
            <a:avLst>
              <a:gd name="adj" fmla="val 4153"/>
            </a:avLst>
          </a:prstGeom>
          <a:solidFill>
            <a:schemeClr val="tx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243873" y="4893367"/>
            <a:ext cx="132707" cy="369165"/>
          </a:xfrm>
          <a:prstGeom prst="roundRect">
            <a:avLst>
              <a:gd name="adj" fmla="val 4153"/>
            </a:avLst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48" name="Snip Same Side Corner Rectangle 47"/>
          <p:cNvSpPr/>
          <p:nvPr/>
        </p:nvSpPr>
        <p:spPr>
          <a:xfrm>
            <a:off x="3991515" y="4906871"/>
            <a:ext cx="190344" cy="369333"/>
          </a:xfrm>
          <a:prstGeom prst="snip2SameRect">
            <a:avLst>
              <a:gd name="adj1" fmla="val 13846"/>
              <a:gd name="adj2" fmla="val 564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1" name="Rectangle 50"/>
          <p:cNvSpPr/>
          <p:nvPr/>
        </p:nvSpPr>
        <p:spPr>
          <a:xfrm>
            <a:off x="245324" y="2278381"/>
            <a:ext cx="2443147" cy="22210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2" name="TextBox 51"/>
          <p:cNvSpPr txBox="1"/>
          <p:nvPr/>
        </p:nvSpPr>
        <p:spPr>
          <a:xfrm>
            <a:off x="204114" y="1921251"/>
            <a:ext cx="1789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b="1" dirty="0" smtClean="0">
                <a:solidFill>
                  <a:srgbClr val="663300"/>
                </a:solidFill>
              </a:rPr>
              <a:t>X-RAY UNIT</a:t>
            </a:r>
            <a:endParaRPr lang="en-PH" b="1" dirty="0">
              <a:solidFill>
                <a:srgbClr val="663300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708904" y="3493076"/>
            <a:ext cx="598549" cy="362271"/>
          </a:xfrm>
          <a:prstGeom prst="roundRect">
            <a:avLst>
              <a:gd name="adj" fmla="val 4153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b="1" dirty="0" smtClean="0">
                <a:solidFill>
                  <a:schemeClr val="tx1"/>
                </a:solidFill>
              </a:rPr>
              <a:t>PC</a:t>
            </a:r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54" name="Snip Same Side Corner Rectangle 53"/>
          <p:cNvSpPr/>
          <p:nvPr/>
        </p:nvSpPr>
        <p:spPr>
          <a:xfrm>
            <a:off x="546067" y="4208723"/>
            <a:ext cx="928809" cy="203956"/>
          </a:xfrm>
          <a:prstGeom prst="snip2SameRect">
            <a:avLst>
              <a:gd name="adj1" fmla="val 13846"/>
              <a:gd name="adj2" fmla="val 564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5" name="Snip Same Side Corner Rectangle 54"/>
          <p:cNvSpPr/>
          <p:nvPr/>
        </p:nvSpPr>
        <p:spPr>
          <a:xfrm>
            <a:off x="696026" y="3865149"/>
            <a:ext cx="624306" cy="268446"/>
          </a:xfrm>
          <a:prstGeom prst="snip2SameRect">
            <a:avLst>
              <a:gd name="adj1" fmla="val 13846"/>
              <a:gd name="adj2" fmla="val 56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6" name="Rounded Rectangle 55"/>
          <p:cNvSpPr/>
          <p:nvPr/>
        </p:nvSpPr>
        <p:spPr>
          <a:xfrm>
            <a:off x="1688772" y="3554356"/>
            <a:ext cx="878286" cy="678253"/>
          </a:xfrm>
          <a:prstGeom prst="roundRect">
            <a:avLst>
              <a:gd name="adj" fmla="val 4153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600" b="1" dirty="0" smtClean="0">
                <a:solidFill>
                  <a:schemeClr val="tx1"/>
                </a:solidFill>
              </a:rPr>
              <a:t>TABLET</a:t>
            </a:r>
          </a:p>
          <a:p>
            <a:pPr algn="ctr"/>
            <a:r>
              <a:rPr lang="en-PH" b="1" dirty="0" smtClean="0">
                <a:solidFill>
                  <a:schemeClr val="tx1"/>
                </a:solidFill>
              </a:rPr>
              <a:t>PC</a:t>
            </a:r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58" name="Cube 57"/>
          <p:cNvSpPr/>
          <p:nvPr/>
        </p:nvSpPr>
        <p:spPr>
          <a:xfrm>
            <a:off x="384527" y="2636170"/>
            <a:ext cx="1042954" cy="636393"/>
          </a:xfrm>
          <a:prstGeom prst="cub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9" name="TextBox 58"/>
          <p:cNvSpPr txBox="1"/>
          <p:nvPr/>
        </p:nvSpPr>
        <p:spPr>
          <a:xfrm>
            <a:off x="217855" y="2269519"/>
            <a:ext cx="2025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b="1" dirty="0" smtClean="0"/>
              <a:t>X-RAY MACHINE</a:t>
            </a:r>
            <a:endParaRPr lang="en-PH" b="1" dirty="0"/>
          </a:p>
        </p:txBody>
      </p:sp>
      <p:sp>
        <p:nvSpPr>
          <p:cNvPr id="60" name="Rectangle 59"/>
          <p:cNvSpPr/>
          <p:nvPr/>
        </p:nvSpPr>
        <p:spPr>
          <a:xfrm>
            <a:off x="245323" y="5414238"/>
            <a:ext cx="2260877" cy="12842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1" name="TextBox 60"/>
          <p:cNvSpPr txBox="1"/>
          <p:nvPr/>
        </p:nvSpPr>
        <p:spPr>
          <a:xfrm>
            <a:off x="158429" y="5029659"/>
            <a:ext cx="2366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b="1" dirty="0" smtClean="0">
                <a:solidFill>
                  <a:srgbClr val="663300"/>
                </a:solidFill>
              </a:rPr>
              <a:t>LABORATORY FACILITY</a:t>
            </a:r>
            <a:endParaRPr lang="en-PH" b="1" dirty="0">
              <a:solidFill>
                <a:srgbClr val="663300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997448" y="5807738"/>
            <a:ext cx="620259" cy="586167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71" name="Isosceles Triangle 70"/>
          <p:cNvSpPr/>
          <p:nvPr/>
        </p:nvSpPr>
        <p:spPr>
          <a:xfrm rot="13297837" flipH="1">
            <a:off x="1460715" y="5713949"/>
            <a:ext cx="45719" cy="421082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72" name="Isosceles Triangle 71"/>
          <p:cNvSpPr/>
          <p:nvPr/>
        </p:nvSpPr>
        <p:spPr>
          <a:xfrm rot="13297837" flipH="1" flipV="1">
            <a:off x="1123145" y="6065989"/>
            <a:ext cx="64579" cy="471731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73" name="Oval 72"/>
          <p:cNvSpPr/>
          <p:nvPr/>
        </p:nvSpPr>
        <p:spPr>
          <a:xfrm>
            <a:off x="1280474" y="6061737"/>
            <a:ext cx="78439" cy="889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76" name="Oval 75"/>
          <p:cNvSpPr/>
          <p:nvPr/>
        </p:nvSpPr>
        <p:spPr>
          <a:xfrm>
            <a:off x="973613" y="1040135"/>
            <a:ext cx="2963589" cy="4841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b="1" dirty="0" smtClean="0">
                <a:solidFill>
                  <a:srgbClr val="663300"/>
                </a:solidFill>
              </a:rPr>
              <a:t>INTERNET</a:t>
            </a:r>
            <a:endParaRPr lang="en-PH" b="1" dirty="0">
              <a:solidFill>
                <a:srgbClr val="663300"/>
              </a:solidFill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 flipH="1">
            <a:off x="2087901" y="1581298"/>
            <a:ext cx="627839" cy="1900101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1379019" y="1560382"/>
            <a:ext cx="1223522" cy="1954945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3995258" y="1214822"/>
            <a:ext cx="1679431" cy="81905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3885884" y="1122770"/>
            <a:ext cx="1742728" cy="99697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1308440" y="1551486"/>
            <a:ext cx="1221405" cy="1949193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2184677" y="1561288"/>
            <a:ext cx="614020" cy="1946242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3162577" y="1578967"/>
            <a:ext cx="2570362" cy="3716449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733210" y="4133595"/>
            <a:ext cx="2965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b="1" dirty="0" smtClean="0">
                <a:solidFill>
                  <a:srgbClr val="663300"/>
                </a:solidFill>
              </a:rPr>
              <a:t>ACCOUNTING/CASHIER</a:t>
            </a:r>
            <a:endParaRPr lang="en-PH" b="1" dirty="0">
              <a:solidFill>
                <a:srgbClr val="663300"/>
              </a:solidFill>
            </a:endParaRPr>
          </a:p>
        </p:txBody>
      </p:sp>
      <p:cxnSp>
        <p:nvCxnSpPr>
          <p:cNvPr id="145" name="Straight Arrow Connector 144"/>
          <p:cNvCxnSpPr/>
          <p:nvPr/>
        </p:nvCxnSpPr>
        <p:spPr>
          <a:xfrm flipV="1">
            <a:off x="2788346" y="669922"/>
            <a:ext cx="5996" cy="36904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>
            <a:off x="2143399" y="581702"/>
            <a:ext cx="2998" cy="50326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ounded Rectangle 152"/>
          <p:cNvSpPr/>
          <p:nvPr/>
        </p:nvSpPr>
        <p:spPr>
          <a:xfrm>
            <a:off x="6312956" y="4971082"/>
            <a:ext cx="598549" cy="362271"/>
          </a:xfrm>
          <a:prstGeom prst="roundRect">
            <a:avLst>
              <a:gd name="adj" fmla="val 4153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b="1" dirty="0" smtClean="0">
                <a:solidFill>
                  <a:schemeClr val="tx1"/>
                </a:solidFill>
              </a:rPr>
              <a:t>PC</a:t>
            </a:r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154" name="Snip Same Side Corner Rectangle 153"/>
          <p:cNvSpPr/>
          <p:nvPr/>
        </p:nvSpPr>
        <p:spPr>
          <a:xfrm>
            <a:off x="6150119" y="5686729"/>
            <a:ext cx="928809" cy="203956"/>
          </a:xfrm>
          <a:prstGeom prst="snip2SameRect">
            <a:avLst>
              <a:gd name="adj1" fmla="val 13846"/>
              <a:gd name="adj2" fmla="val 564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55" name="Snip Same Side Corner Rectangle 154"/>
          <p:cNvSpPr/>
          <p:nvPr/>
        </p:nvSpPr>
        <p:spPr>
          <a:xfrm>
            <a:off x="6300078" y="5343155"/>
            <a:ext cx="624306" cy="268446"/>
          </a:xfrm>
          <a:prstGeom prst="snip2SameRect">
            <a:avLst>
              <a:gd name="adj1" fmla="val 13846"/>
              <a:gd name="adj2" fmla="val 56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64" name="Snip Same Side Corner Rectangle 163"/>
          <p:cNvSpPr/>
          <p:nvPr/>
        </p:nvSpPr>
        <p:spPr>
          <a:xfrm>
            <a:off x="7647107" y="4967732"/>
            <a:ext cx="699396" cy="369332"/>
          </a:xfrm>
          <a:prstGeom prst="snip2Same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65" name="Folded Corner 164"/>
          <p:cNvSpPr/>
          <p:nvPr/>
        </p:nvSpPr>
        <p:spPr>
          <a:xfrm rot="10800000">
            <a:off x="7765846" y="4747504"/>
            <a:ext cx="453832" cy="276106"/>
          </a:xfrm>
          <a:prstGeom prst="foldedCorner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66" name="Trapezoid 165"/>
          <p:cNvSpPr/>
          <p:nvPr/>
        </p:nvSpPr>
        <p:spPr>
          <a:xfrm>
            <a:off x="7707935" y="5225121"/>
            <a:ext cx="559234" cy="189117"/>
          </a:xfrm>
          <a:prstGeom prst="trapezoid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67" name="TextBox 166"/>
          <p:cNvSpPr txBox="1"/>
          <p:nvPr/>
        </p:nvSpPr>
        <p:spPr>
          <a:xfrm>
            <a:off x="7519816" y="5441646"/>
            <a:ext cx="2025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b="1" dirty="0" smtClean="0"/>
              <a:t>PRINTER</a:t>
            </a:r>
          </a:p>
        </p:txBody>
      </p:sp>
      <p:sp>
        <p:nvSpPr>
          <p:cNvPr id="158" name="Folded Corner 157"/>
          <p:cNvSpPr/>
          <p:nvPr/>
        </p:nvSpPr>
        <p:spPr>
          <a:xfrm flipH="1" flipV="1">
            <a:off x="7272502" y="5746553"/>
            <a:ext cx="175459" cy="296929"/>
          </a:xfrm>
          <a:prstGeom prst="foldedCorner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71" name="Snip Same Side Corner Rectangle 170"/>
          <p:cNvSpPr/>
          <p:nvPr/>
        </p:nvSpPr>
        <p:spPr>
          <a:xfrm>
            <a:off x="7206548" y="5930094"/>
            <a:ext cx="624306" cy="268446"/>
          </a:xfrm>
          <a:prstGeom prst="snip2SameRect">
            <a:avLst>
              <a:gd name="adj1" fmla="val 13846"/>
              <a:gd name="adj2" fmla="val 564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70" name="Snip Same Side Corner Rectangle 169"/>
          <p:cNvSpPr/>
          <p:nvPr/>
        </p:nvSpPr>
        <p:spPr>
          <a:xfrm>
            <a:off x="7182358" y="6176303"/>
            <a:ext cx="672685" cy="187149"/>
          </a:xfrm>
          <a:prstGeom prst="snip2SameRect">
            <a:avLst>
              <a:gd name="adj1" fmla="val 13846"/>
              <a:gd name="adj2" fmla="val 564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72" name="TextBox 171"/>
          <p:cNvSpPr txBox="1"/>
          <p:nvPr/>
        </p:nvSpPr>
        <p:spPr>
          <a:xfrm>
            <a:off x="6796865" y="6382320"/>
            <a:ext cx="2025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b="1" dirty="0" smtClean="0"/>
              <a:t>CASH REGISTER</a:t>
            </a:r>
            <a:endParaRPr lang="en-PH" b="1" dirty="0"/>
          </a:p>
        </p:txBody>
      </p:sp>
      <p:cxnSp>
        <p:nvCxnSpPr>
          <p:cNvPr id="183" name="Straight Arrow Connector 182"/>
          <p:cNvCxnSpPr>
            <a:stCxn id="155" idx="0"/>
          </p:cNvCxnSpPr>
          <p:nvPr/>
        </p:nvCxnSpPr>
        <p:spPr>
          <a:xfrm flipV="1">
            <a:off x="6924384" y="5076321"/>
            <a:ext cx="841461" cy="401057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1857053" y="6105279"/>
            <a:ext cx="2293196" cy="3324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/>
          <p:cNvCxnSpPr/>
          <p:nvPr/>
        </p:nvCxnSpPr>
        <p:spPr>
          <a:xfrm>
            <a:off x="3539886" y="1581298"/>
            <a:ext cx="2765968" cy="3906171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/>
          <p:nvPr/>
        </p:nvCxnSpPr>
        <p:spPr>
          <a:xfrm flipH="1" flipV="1">
            <a:off x="3632437" y="1538844"/>
            <a:ext cx="2645918" cy="3755480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 flipH="1" flipV="1">
            <a:off x="3234061" y="1555649"/>
            <a:ext cx="2568911" cy="3698202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Arrow Connector 255"/>
          <p:cNvCxnSpPr/>
          <p:nvPr/>
        </p:nvCxnSpPr>
        <p:spPr>
          <a:xfrm>
            <a:off x="2931294" y="1629913"/>
            <a:ext cx="1417081" cy="2999602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Arrow Connector 256"/>
          <p:cNvCxnSpPr/>
          <p:nvPr/>
        </p:nvCxnSpPr>
        <p:spPr>
          <a:xfrm flipH="1" flipV="1">
            <a:off x="2977915" y="1553318"/>
            <a:ext cx="1446490" cy="3071713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ounded Rectangle 270"/>
          <p:cNvSpPr/>
          <p:nvPr/>
        </p:nvSpPr>
        <p:spPr>
          <a:xfrm rot="3326116">
            <a:off x="3865543" y="3455958"/>
            <a:ext cx="1432067" cy="207192"/>
          </a:xfrm>
          <a:prstGeom prst="roundRect">
            <a:avLst>
              <a:gd name="adj" fmla="val 34137"/>
            </a:avLst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400" dirty="0" smtClean="0"/>
              <a:t>SEND/RECEIVE</a:t>
            </a:r>
            <a:endParaRPr lang="en-PH" sz="1400" dirty="0"/>
          </a:p>
        </p:txBody>
      </p:sp>
      <p:sp>
        <p:nvSpPr>
          <p:cNvPr id="273" name="Rounded Rectangle 272"/>
          <p:cNvSpPr/>
          <p:nvPr/>
        </p:nvSpPr>
        <p:spPr>
          <a:xfrm rot="3326116">
            <a:off x="4158830" y="3360554"/>
            <a:ext cx="1528371" cy="195698"/>
          </a:xfrm>
          <a:prstGeom prst="roundRect">
            <a:avLst>
              <a:gd name="adj" fmla="val 34137"/>
            </a:avLst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400" dirty="0" smtClean="0"/>
              <a:t>SEND/RECEIVE</a:t>
            </a:r>
            <a:endParaRPr lang="en-PH" sz="1400" dirty="0"/>
          </a:p>
        </p:txBody>
      </p:sp>
      <p:sp>
        <p:nvSpPr>
          <p:cNvPr id="276" name="Rounded Rectangle 275"/>
          <p:cNvSpPr/>
          <p:nvPr/>
        </p:nvSpPr>
        <p:spPr>
          <a:xfrm rot="21421942">
            <a:off x="4192722" y="1132193"/>
            <a:ext cx="1172073" cy="172642"/>
          </a:xfrm>
          <a:prstGeom prst="roundRect">
            <a:avLst>
              <a:gd name="adj" fmla="val 34137"/>
            </a:avLst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200" dirty="0" smtClean="0"/>
              <a:t>SEND/RECEIVE</a:t>
            </a:r>
            <a:endParaRPr lang="en-PH" sz="1200" dirty="0"/>
          </a:p>
        </p:txBody>
      </p:sp>
      <p:sp>
        <p:nvSpPr>
          <p:cNvPr id="282" name="Rounded Rectangle 281"/>
          <p:cNvSpPr/>
          <p:nvPr/>
        </p:nvSpPr>
        <p:spPr>
          <a:xfrm rot="3892366">
            <a:off x="3000605" y="3106775"/>
            <a:ext cx="1398986" cy="169191"/>
          </a:xfrm>
          <a:prstGeom prst="roundRect">
            <a:avLst>
              <a:gd name="adj" fmla="val 34137"/>
            </a:avLst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400" dirty="0" smtClean="0"/>
              <a:t>SEND/RECEIVE</a:t>
            </a:r>
            <a:endParaRPr lang="en-PH" sz="1400" dirty="0"/>
          </a:p>
        </p:txBody>
      </p:sp>
      <p:sp>
        <p:nvSpPr>
          <p:cNvPr id="283" name="Rounded Rectangle 282"/>
          <p:cNvSpPr/>
          <p:nvPr/>
        </p:nvSpPr>
        <p:spPr>
          <a:xfrm rot="17260202">
            <a:off x="1803143" y="2393250"/>
            <a:ext cx="1329166" cy="212271"/>
          </a:xfrm>
          <a:prstGeom prst="roundRect">
            <a:avLst>
              <a:gd name="adj" fmla="val 34137"/>
            </a:avLst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400" dirty="0" smtClean="0"/>
              <a:t>SEND/RECEIVE</a:t>
            </a:r>
            <a:endParaRPr lang="en-PH" sz="1400" dirty="0"/>
          </a:p>
        </p:txBody>
      </p:sp>
      <p:sp>
        <p:nvSpPr>
          <p:cNvPr id="284" name="Rounded Rectangle 283"/>
          <p:cNvSpPr/>
          <p:nvPr/>
        </p:nvSpPr>
        <p:spPr>
          <a:xfrm rot="18194281">
            <a:off x="1331317" y="2386843"/>
            <a:ext cx="1329166" cy="212271"/>
          </a:xfrm>
          <a:prstGeom prst="roundRect">
            <a:avLst>
              <a:gd name="adj" fmla="val 34137"/>
            </a:avLst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400" dirty="0" smtClean="0"/>
              <a:t>SEND/RECEIVE</a:t>
            </a:r>
            <a:endParaRPr lang="en-PH" sz="1400" dirty="0"/>
          </a:p>
        </p:txBody>
      </p:sp>
      <p:sp>
        <p:nvSpPr>
          <p:cNvPr id="286" name="Rounded Rectangle 285"/>
          <p:cNvSpPr/>
          <p:nvPr/>
        </p:nvSpPr>
        <p:spPr>
          <a:xfrm>
            <a:off x="2681160" y="6043483"/>
            <a:ext cx="817505" cy="156415"/>
          </a:xfrm>
          <a:prstGeom prst="roundRect">
            <a:avLst>
              <a:gd name="adj" fmla="val 34137"/>
            </a:avLst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400" dirty="0" smtClean="0"/>
              <a:t>SEND</a:t>
            </a:r>
            <a:endParaRPr lang="en-PH" sz="1400" dirty="0"/>
          </a:p>
        </p:txBody>
      </p:sp>
      <p:sp>
        <p:nvSpPr>
          <p:cNvPr id="288" name="Rounded Rectangle 287"/>
          <p:cNvSpPr/>
          <p:nvPr/>
        </p:nvSpPr>
        <p:spPr>
          <a:xfrm rot="20122625">
            <a:off x="6971062" y="5241557"/>
            <a:ext cx="603475" cy="123988"/>
          </a:xfrm>
          <a:prstGeom prst="roundRect">
            <a:avLst>
              <a:gd name="adj" fmla="val 34137"/>
            </a:avLst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400" dirty="0" smtClean="0"/>
              <a:t>SEND</a:t>
            </a:r>
            <a:endParaRPr lang="en-PH" sz="1400" dirty="0"/>
          </a:p>
        </p:txBody>
      </p:sp>
      <p:cxnSp>
        <p:nvCxnSpPr>
          <p:cNvPr id="291" name="Straight Arrow Connector 290"/>
          <p:cNvCxnSpPr/>
          <p:nvPr/>
        </p:nvCxnSpPr>
        <p:spPr>
          <a:xfrm>
            <a:off x="2743091" y="1629913"/>
            <a:ext cx="1334486" cy="4216282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Arrow Connector 291"/>
          <p:cNvCxnSpPr/>
          <p:nvPr/>
        </p:nvCxnSpPr>
        <p:spPr>
          <a:xfrm flipH="1" flipV="1">
            <a:off x="2801075" y="1570127"/>
            <a:ext cx="1320068" cy="4176426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Rounded Rectangle 292"/>
          <p:cNvSpPr/>
          <p:nvPr/>
        </p:nvSpPr>
        <p:spPr>
          <a:xfrm rot="4350957">
            <a:off x="2601909" y="3259573"/>
            <a:ext cx="1398986" cy="169191"/>
          </a:xfrm>
          <a:prstGeom prst="roundRect">
            <a:avLst>
              <a:gd name="adj" fmla="val 34137"/>
            </a:avLst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400" dirty="0" smtClean="0"/>
              <a:t>SEND/RECEIVE</a:t>
            </a:r>
            <a:endParaRPr lang="en-PH" sz="1400" dirty="0"/>
          </a:p>
        </p:txBody>
      </p:sp>
      <p:sp>
        <p:nvSpPr>
          <p:cNvPr id="298" name="TextBox 297"/>
          <p:cNvSpPr txBox="1"/>
          <p:nvPr/>
        </p:nvSpPr>
        <p:spPr>
          <a:xfrm>
            <a:off x="559474" y="5457526"/>
            <a:ext cx="1507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b="1" dirty="0" smtClean="0"/>
              <a:t>MICROSCOPE</a:t>
            </a:r>
            <a:endParaRPr lang="en-PH" b="1" dirty="0"/>
          </a:p>
        </p:txBody>
      </p:sp>
    </p:spTree>
    <p:extLst>
      <p:ext uri="{BB962C8B-B14F-4D97-AF65-F5344CB8AC3E}">
        <p14:creationId xmlns:p14="http://schemas.microsoft.com/office/powerpoint/2010/main" val="3530715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34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316</cp:revision>
  <dcterms:created xsi:type="dcterms:W3CDTF">2020-04-03T23:03:11Z</dcterms:created>
  <dcterms:modified xsi:type="dcterms:W3CDTF">2020-04-04T12:41:56Z</dcterms:modified>
</cp:coreProperties>
</file>